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596" r:id="rId3"/>
    <p:sldId id="424"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5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p:restoredTop sz="88299"/>
  </p:normalViewPr>
  <p:slideViewPr>
    <p:cSldViewPr snapToGrid="0" snapToObjects="1">
      <p:cViewPr varScale="1">
        <p:scale>
          <a:sx n="112" d="100"/>
          <a:sy n="112" d="100"/>
        </p:scale>
        <p:origin x="912" y="176"/>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61565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59480" cy="1463040"/>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a:t>
            </a:r>
            <a:r>
              <a:rPr lang="en-US"/>
              <a:t>“03 </a:t>
            </a:r>
            <a:r>
              <a:rPr lang="en-US" dirty="0"/>
              <a:t>– Visualize”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Visualize.qmd</a:t>
            </a:r>
            <a:r>
              <a:rPr lang="en-US" dirty="0"/>
              <a:t>. Work through the exercises of the section titled “The </a:t>
            </a:r>
            <a:r>
              <a:rPr lang="en-US" dirty="0" err="1"/>
              <a:t>ggplot</a:t>
            </a:r>
            <a:r>
              <a:rPr lang="en-US" dirty="0"/>
              <a:t> Template and Aesthetics”.</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03-Visualize.qmd</a:t>
            </a:r>
            <a:r>
              <a:rPr lang="en-US" dirty="0"/>
              <a:t>. Work through the exercises of the section titled “</a:t>
            </a:r>
            <a:r>
              <a:rPr lang="en-US" dirty="0" err="1"/>
              <a:t>Geom</a:t>
            </a:r>
            <a:r>
              <a:rPr lang="en-US" dirty="0"/>
              <a:t> Functions.”</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a:solidFill>
                  <a:schemeClr val="accent2"/>
                </a:solidFill>
                <a:latin typeface="Consolas" panose="020B0609020204030204" pitchFamily="49" charset="0"/>
              </a:rPr>
              <a:t>03-Visualize.qmd</a:t>
            </a:r>
            <a:r>
              <a:rPr lang="en-US" dirty="0"/>
              <a:t>. Work through the exercises of the section titled “Faceting.”</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Visualize.qmd</a:t>
            </a:r>
            <a:r>
              <a:rPr lang="en-US" dirty="0"/>
              <a:t>. Execute the setup code chunk. This includes code to create a couple subsets of our chem data set for visualization.</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a:solidFill>
                  <a:schemeClr val="accent2"/>
                </a:solidFill>
                <a:latin typeface="Consolas" panose="020B0609020204030204" pitchFamily="49" charset="0"/>
              </a:rPr>
              <a:t>chem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4266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646360"/>
            <a:ext cx="9720072" cy="2110857"/>
          </a:xfrm>
        </p:spPr>
        <p:txBody>
          <a:bodyPr>
            <a:normAutofit fontScale="70000" lnSpcReduction="20000"/>
          </a:bodyPr>
          <a:lstStyle/>
          <a:p>
            <a:pPr marL="0" indent="0">
              <a:buNone/>
            </a:pPr>
            <a:r>
              <a:rPr lang="en-US" dirty="0"/>
              <a:t>Type the following code into the “Creating a </a:t>
            </a:r>
            <a:r>
              <a:rPr lang="en-US" dirty="0" err="1"/>
              <a:t>ggplot</a:t>
            </a:r>
            <a:r>
              <a:rPr lang="en-US" dirty="0"/>
              <a:t> section” code chunk and execute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26480</TotalTime>
  <Words>5302</Words>
  <Application>Microsoft Macintosh PowerPoint</Application>
  <PresentationFormat>Widescreen</PresentationFormat>
  <Paragraphs>486</Paragraphs>
  <Slides>52</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Consolas</vt:lpstr>
      <vt:lpstr>Lucida Grande</vt:lpstr>
      <vt:lpstr>Monaco</vt:lpstr>
      <vt:lpstr>Tw Cen MT</vt:lpstr>
      <vt:lpstr>Tw Cen MT Condensed</vt:lpstr>
      <vt:lpstr>Wingdings 3</vt:lpstr>
      <vt:lpstr>Integral</vt:lpstr>
      <vt:lpstr>Data Visualization</vt:lpstr>
      <vt:lpstr>Lesson Prep</vt:lpstr>
      <vt:lpstr>PowerPoint Presentation</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6</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595</cp:revision>
  <cp:lastPrinted>2020-07-07T16:31:56Z</cp:lastPrinted>
  <dcterms:created xsi:type="dcterms:W3CDTF">2018-02-26T19:02:44Z</dcterms:created>
  <dcterms:modified xsi:type="dcterms:W3CDTF">2024-07-01T16:16:56Z</dcterms:modified>
</cp:coreProperties>
</file>